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io" charset="1" panose="02000503000000000000"/>
      <p:regular r:id="rId10"/>
    </p:embeddedFont>
    <p:embeddedFont>
      <p:font typeface="Antonio Bold" charset="1" panose="02000803000000000000"/>
      <p:regular r:id="rId11"/>
    </p:embeddedFont>
    <p:embeddedFont>
      <p:font typeface="Antonio Italics" charset="1" panose="02000503000000000000"/>
      <p:regular r:id="rId12"/>
    </p:embeddedFont>
    <p:embeddedFont>
      <p:font typeface="Antonio Bold Italics" charset="1" panose="02000803000000000000"/>
      <p:regular r:id="rId13"/>
    </p:embeddedFont>
    <p:embeddedFont>
      <p:font typeface="Antonio Light" charset="1" panose="02000303000000000000"/>
      <p:regular r:id="rId14"/>
    </p:embeddedFont>
    <p:embeddedFont>
      <p:font typeface="Antonio Light Italics" charset="1" panose="02000303000000000000"/>
      <p:regular r:id="rId15"/>
    </p:embeddedFont>
    <p:embeddedFont>
      <p:font typeface="Antonio Ultra-Bold" charset="1" panose="02000803000000000000"/>
      <p:regular r:id="rId16"/>
    </p:embeddedFont>
    <p:embeddedFont>
      <p:font typeface="Antonio Ultra-Bold Italics" charset="1" panose="02000803000000000000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 Italics" charset="1" panose="00000800000000000000"/>
      <p:regular r:id="rId21"/>
    </p:embeddedFont>
    <p:embeddedFont>
      <p:font typeface="Open Sauce Light" charset="1" panose="00000400000000000000"/>
      <p:regular r:id="rId22"/>
    </p:embeddedFont>
    <p:embeddedFont>
      <p:font typeface="Open Sauce Light Italics" charset="1" panose="00000400000000000000"/>
      <p:regular r:id="rId23"/>
    </p:embeddedFont>
    <p:embeddedFont>
      <p:font typeface="Open Sauce Medium" charset="1" panose="00000600000000000000"/>
      <p:regular r:id="rId24"/>
    </p:embeddedFont>
    <p:embeddedFont>
      <p:font typeface="Open Sauce Medium Italics" charset="1" panose="00000600000000000000"/>
      <p:regular r:id="rId25"/>
    </p:embeddedFont>
    <p:embeddedFont>
      <p:font typeface="Open Sauce Semi-Bold" charset="1" panose="00000700000000000000"/>
      <p:regular r:id="rId26"/>
    </p:embeddedFont>
    <p:embeddedFont>
      <p:font typeface="Open Sauce Semi-Bold Italics" charset="1" panose="00000700000000000000"/>
      <p:regular r:id="rId27"/>
    </p:embeddedFont>
    <p:embeddedFont>
      <p:font typeface="Open Sauce Heavy" charset="1" panose="00000A00000000000000"/>
      <p:regular r:id="rId28"/>
    </p:embeddedFont>
    <p:embeddedFont>
      <p:font typeface="Open Sauce Heavy Italics" charset="1" panose="00000A00000000000000"/>
      <p:regular r:id="rId29"/>
    </p:embeddedFont>
    <p:embeddedFont>
      <p:font typeface="Open Sans" charset="1" panose="020B0606030504020204"/>
      <p:regular r:id="rId30"/>
    </p:embeddedFont>
    <p:embeddedFont>
      <p:font typeface="Open Sans Bold" charset="1" panose="020B0806030504020204"/>
      <p:regular r:id="rId31"/>
    </p:embeddedFont>
    <p:embeddedFont>
      <p:font typeface="Open Sans Italics" charset="1" panose="020B0606030504020204"/>
      <p:regular r:id="rId32"/>
    </p:embeddedFont>
    <p:embeddedFont>
      <p:font typeface="Open Sans Bold Italics" charset="1" panose="020B0806030504020204"/>
      <p:regular r:id="rId33"/>
    </p:embeddedFont>
    <p:embeddedFont>
      <p:font typeface="Open Sans Light" charset="1" panose="020B0306030504020204"/>
      <p:regular r:id="rId34"/>
    </p:embeddedFont>
    <p:embeddedFont>
      <p:font typeface="Open Sans Light Italics" charset="1" panose="020B0306030504020204"/>
      <p:regular r:id="rId35"/>
    </p:embeddedFont>
    <p:embeddedFont>
      <p:font typeface="Open Sans Ultra-Bold" charset="1" panose="00000000000000000000"/>
      <p:regular r:id="rId36"/>
    </p:embeddedFont>
    <p:embeddedFont>
      <p:font typeface="Open Sans Ultra-Bold Italics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https://usosweb.wne.uw.edu.pl/kontroler.php?_action=katalog2/przedmioty/pokazPrzedmiot&amp;kod=2400-DS1WSMS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https://usosweb.wne.uw.edu.pl/kontroler.php?_action=katalog2/przedmioty/pokazPrzedmiot&amp;kod=2400-DS1WSMS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8830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</p:grpSp>
      <p:grpSp>
        <p:nvGrpSpPr>
          <p:cNvPr name="Group 4" id="4"/>
          <p:cNvGrpSpPr/>
          <p:nvPr/>
        </p:nvGrpSpPr>
        <p:grpSpPr>
          <a:xfrm rot="-3270436">
            <a:off x="9315878" y="102642"/>
            <a:ext cx="12098771" cy="6654453"/>
            <a:chOff x="0" y="0"/>
            <a:chExt cx="4060919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207104" y="2944648"/>
            <a:ext cx="5246391" cy="524637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02870" t="-34416" r="0" b="-100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8920183"/>
            <a:ext cx="3798181" cy="338117"/>
            <a:chOff x="0" y="0"/>
            <a:chExt cx="5064241" cy="4508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0823" cy="450823"/>
            </a:xfrm>
            <a:custGeom>
              <a:avLst/>
              <a:gdLst/>
              <a:ahLst/>
              <a:cxnLst/>
              <a:rect r="r" b="b" t="t" l="l"/>
              <a:pathLst>
                <a:path h="450823" w="450823">
                  <a:moveTo>
                    <a:pt x="0" y="0"/>
                  </a:moveTo>
                  <a:lnTo>
                    <a:pt x="450823" y="0"/>
                  </a:lnTo>
                  <a:lnTo>
                    <a:pt x="450823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709828" y="81690"/>
              <a:ext cx="4354413" cy="3253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08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000000"/>
                  </a:solidFill>
                  <a:latin typeface="Open Sauce"/>
                </a:rPr>
                <a:t>Project presentation 16.04.2024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44173" y="1008740"/>
            <a:ext cx="696514" cy="717383"/>
          </a:xfrm>
          <a:custGeom>
            <a:avLst/>
            <a:gdLst/>
            <a:ahLst/>
            <a:cxnLst/>
            <a:rect r="r" b="b" t="t" l="l"/>
            <a:pathLst>
              <a:path h="717383" w="696514">
                <a:moveTo>
                  <a:pt x="0" y="0"/>
                </a:moveTo>
                <a:lnTo>
                  <a:pt x="696513" y="0"/>
                </a:lnTo>
                <a:lnTo>
                  <a:pt x="696513" y="717383"/>
                </a:lnTo>
                <a:lnTo>
                  <a:pt x="0" y="717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002388" y="3726530"/>
            <a:ext cx="3655823" cy="3682605"/>
          </a:xfrm>
          <a:custGeom>
            <a:avLst/>
            <a:gdLst/>
            <a:ahLst/>
            <a:cxnLst/>
            <a:rect r="r" b="b" t="t" l="l"/>
            <a:pathLst>
              <a:path h="3682605" w="3655823">
                <a:moveTo>
                  <a:pt x="0" y="0"/>
                </a:moveTo>
                <a:lnTo>
                  <a:pt x="3655823" y="0"/>
                </a:lnTo>
                <a:lnTo>
                  <a:pt x="3655823" y="3682605"/>
                </a:lnTo>
                <a:lnTo>
                  <a:pt x="0" y="36826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092720" y="1195029"/>
            <a:ext cx="683456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 Bold"/>
                <a:hlinkClick r:id="rId9" tooltip="https://usosweb.wne.uw.edu.pl/kontroler.php?_action=katalog2/przedmioty/pokazPrzedmiot&amp;kod=2400-DS1WSMS"/>
              </a:rPr>
              <a:t>Webscraping and Social Media Scraping</a:t>
            </a:r>
            <a:r>
              <a:rPr lang="en-US" sz="1800">
                <a:solidFill>
                  <a:srgbClr val="000000"/>
                </a:solidFill>
                <a:latin typeface="Open Sauce Bold"/>
              </a:rPr>
              <a:t> [</a:t>
            </a:r>
            <a:r>
              <a:rPr lang="en-US" sz="1800">
                <a:solidFill>
                  <a:srgbClr val="000000"/>
                </a:solidFill>
                <a:latin typeface="Open Sauce Bold"/>
              </a:rPr>
              <a:t>2400-DS1WSMS]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2316187"/>
            <a:ext cx="8295772" cy="5654626"/>
            <a:chOff x="0" y="0"/>
            <a:chExt cx="11061030" cy="753950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5250"/>
              <a:ext cx="11061030" cy="6225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100"/>
                </a:lnSpc>
              </a:pPr>
              <a:r>
                <a:rPr lang="en-US" sz="11000" spc="-495">
                  <a:solidFill>
                    <a:srgbClr val="000000"/>
                  </a:solidFill>
                  <a:latin typeface="Antonio Bold"/>
                </a:rPr>
                <a:t>MOVIE / TV SHOW SCRAPER AND BROWSER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6447334"/>
              <a:ext cx="11061030" cy="1092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Open Sauce Bold"/>
                </a:rPr>
                <a:t>Marcin Miszkiel</a:t>
              </a:r>
            </a:p>
            <a:p>
              <a:pPr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Open Sauce Bold"/>
                </a:rPr>
                <a:t>Mateusz Tomczak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8830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</p:grpSp>
      <p:grpSp>
        <p:nvGrpSpPr>
          <p:cNvPr name="Group 4" id="4"/>
          <p:cNvGrpSpPr/>
          <p:nvPr/>
        </p:nvGrpSpPr>
        <p:grpSpPr>
          <a:xfrm rot="-3270436">
            <a:off x="9315878" y="102642"/>
            <a:ext cx="12098771" cy="6654453"/>
            <a:chOff x="0" y="0"/>
            <a:chExt cx="4060919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207104" y="2944648"/>
            <a:ext cx="5246391" cy="524637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02870" t="-34416" r="0" b="-100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8920183"/>
            <a:ext cx="3798181" cy="338117"/>
            <a:chOff x="0" y="0"/>
            <a:chExt cx="5064241" cy="4508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50823" cy="450823"/>
            </a:xfrm>
            <a:custGeom>
              <a:avLst/>
              <a:gdLst/>
              <a:ahLst/>
              <a:cxnLst/>
              <a:rect r="r" b="b" t="t" l="l"/>
              <a:pathLst>
                <a:path h="450823" w="450823">
                  <a:moveTo>
                    <a:pt x="0" y="0"/>
                  </a:moveTo>
                  <a:lnTo>
                    <a:pt x="450823" y="0"/>
                  </a:lnTo>
                  <a:lnTo>
                    <a:pt x="450823" y="450823"/>
                  </a:lnTo>
                  <a:lnTo>
                    <a:pt x="0" y="4508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709828" y="81690"/>
              <a:ext cx="4354413" cy="3253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08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000000"/>
                  </a:solidFill>
                  <a:latin typeface="Open Sauce"/>
                </a:rPr>
                <a:t>Project presentation 16.04.2024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044173" y="1008740"/>
            <a:ext cx="696514" cy="717383"/>
          </a:xfrm>
          <a:custGeom>
            <a:avLst/>
            <a:gdLst/>
            <a:ahLst/>
            <a:cxnLst/>
            <a:rect r="r" b="b" t="t" l="l"/>
            <a:pathLst>
              <a:path h="717383" w="696514">
                <a:moveTo>
                  <a:pt x="0" y="0"/>
                </a:moveTo>
                <a:lnTo>
                  <a:pt x="696513" y="0"/>
                </a:lnTo>
                <a:lnTo>
                  <a:pt x="696513" y="717383"/>
                </a:lnTo>
                <a:lnTo>
                  <a:pt x="0" y="7173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002388" y="3726530"/>
            <a:ext cx="3655823" cy="3682605"/>
          </a:xfrm>
          <a:custGeom>
            <a:avLst/>
            <a:gdLst/>
            <a:ahLst/>
            <a:cxnLst/>
            <a:rect r="r" b="b" t="t" l="l"/>
            <a:pathLst>
              <a:path h="3682605" w="3655823">
                <a:moveTo>
                  <a:pt x="0" y="0"/>
                </a:moveTo>
                <a:lnTo>
                  <a:pt x="3655823" y="0"/>
                </a:lnTo>
                <a:lnTo>
                  <a:pt x="3655823" y="3682605"/>
                </a:lnTo>
                <a:lnTo>
                  <a:pt x="0" y="36826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092720" y="1195029"/>
            <a:ext cx="683456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 Bold"/>
                <a:hlinkClick r:id="rId9" tooltip="https://usosweb.wne.uw.edu.pl/kontroler.php?_action=katalog2/przedmioty/pokazPrzedmiot&amp;kod=2400-DS1WSMS"/>
              </a:rPr>
              <a:t>Webscraping and Social Media Scraping</a:t>
            </a:r>
            <a:r>
              <a:rPr lang="en-US" sz="1800">
                <a:solidFill>
                  <a:srgbClr val="000000"/>
                </a:solidFill>
                <a:latin typeface="Open Sauce Bold"/>
              </a:rPr>
              <a:t> [</a:t>
            </a:r>
            <a:r>
              <a:rPr lang="en-US" sz="1800">
                <a:solidFill>
                  <a:srgbClr val="000000"/>
                </a:solidFill>
                <a:latin typeface="Open Sauce Bold"/>
              </a:rPr>
              <a:t>2400-DS1WSMS]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28700" y="3082949"/>
            <a:ext cx="8295772" cy="4121101"/>
            <a:chOff x="0" y="0"/>
            <a:chExt cx="11061030" cy="5494801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5250"/>
              <a:ext cx="11061030" cy="4180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100"/>
                </a:lnSpc>
              </a:pPr>
              <a:r>
                <a:rPr lang="en-US" sz="11000" spc="-495">
                  <a:solidFill>
                    <a:srgbClr val="000000"/>
                  </a:solidFill>
                  <a:latin typeface="Antonio Bold"/>
                </a:rPr>
                <a:t>THANK YOU FOR YOUR AUDIENCE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4402634"/>
              <a:ext cx="11061030" cy="1092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Open Sauce Bold"/>
                </a:rPr>
                <a:t>Marcin Miszkiel</a:t>
              </a:r>
            </a:p>
            <a:p>
              <a:pPr>
                <a:lnSpc>
                  <a:spcPts val="3240"/>
                </a:lnSpc>
              </a:pPr>
              <a:r>
                <a:rPr lang="en-US" sz="2700">
                  <a:solidFill>
                    <a:srgbClr val="000000"/>
                  </a:solidFill>
                  <a:latin typeface="Open Sauce Bold"/>
                </a:rPr>
                <a:t>Mateusz Tomczak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A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303308" y="-1080129"/>
            <a:ext cx="12447308" cy="12447258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4673" t="0" r="-3467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526723" y="7695862"/>
            <a:ext cx="6630656" cy="1769215"/>
            <a:chOff x="0" y="0"/>
            <a:chExt cx="8840875" cy="235895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8840875" cy="2358953"/>
              <a:chOff x="0" y="0"/>
              <a:chExt cx="8370885" cy="2233549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19050" y="19050"/>
                <a:ext cx="8332912" cy="2195449"/>
              </a:xfrm>
              <a:custGeom>
                <a:avLst/>
                <a:gdLst/>
                <a:ahLst/>
                <a:cxnLst/>
                <a:rect r="r" b="b" t="t" l="l"/>
                <a:pathLst>
                  <a:path h="2195449" w="8332912">
                    <a:moveTo>
                      <a:pt x="7234997" y="2195449"/>
                    </a:moveTo>
                    <a:lnTo>
                      <a:pt x="1097788" y="2195449"/>
                    </a:lnTo>
                    <a:cubicBezTo>
                      <a:pt x="491490" y="2195449"/>
                      <a:pt x="0" y="1703959"/>
                      <a:pt x="0" y="1097661"/>
                    </a:cubicBezTo>
                    <a:cubicBezTo>
                      <a:pt x="0" y="491490"/>
                      <a:pt x="491490" y="0"/>
                      <a:pt x="1097788" y="0"/>
                    </a:cubicBezTo>
                    <a:lnTo>
                      <a:pt x="7235124" y="0"/>
                    </a:lnTo>
                    <a:cubicBezTo>
                      <a:pt x="7841422" y="0"/>
                      <a:pt x="8332912" y="491490"/>
                      <a:pt x="8332912" y="1097788"/>
                    </a:cubicBezTo>
                    <a:cubicBezTo>
                      <a:pt x="8332785" y="1703959"/>
                      <a:pt x="7841295" y="2195449"/>
                      <a:pt x="7234997" y="2195449"/>
                    </a:cubicBezTo>
                    <a:close/>
                  </a:path>
                </a:pathLst>
              </a:custGeom>
              <a:solidFill>
                <a:srgbClr val="68D6A3"/>
              </a:solidFill>
            </p:spPr>
          </p:sp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370885" cy="2233549"/>
              </a:xfrm>
              <a:custGeom>
                <a:avLst/>
                <a:gdLst/>
                <a:ahLst/>
                <a:cxnLst/>
                <a:rect r="r" b="b" t="t" l="l"/>
                <a:pathLst>
                  <a:path h="2233549" w="8370885">
                    <a:moveTo>
                      <a:pt x="7254047" y="2233549"/>
                    </a:moveTo>
                    <a:lnTo>
                      <a:pt x="1116838" y="2233549"/>
                    </a:lnTo>
                    <a:cubicBezTo>
                      <a:pt x="501015" y="2233549"/>
                      <a:pt x="0" y="1732534"/>
                      <a:pt x="0" y="1116838"/>
                    </a:cubicBezTo>
                    <a:cubicBezTo>
                      <a:pt x="0" y="501015"/>
                      <a:pt x="501015" y="0"/>
                      <a:pt x="1116838" y="0"/>
                    </a:cubicBezTo>
                    <a:lnTo>
                      <a:pt x="7254174" y="0"/>
                    </a:lnTo>
                    <a:cubicBezTo>
                      <a:pt x="7869870" y="0"/>
                      <a:pt x="8370885" y="501015"/>
                      <a:pt x="8370885" y="1116838"/>
                    </a:cubicBezTo>
                    <a:cubicBezTo>
                      <a:pt x="8370885" y="1732534"/>
                      <a:pt x="7869870" y="2233549"/>
                      <a:pt x="7254047" y="2233549"/>
                    </a:cubicBezTo>
                    <a:close/>
                    <a:moveTo>
                      <a:pt x="1116838" y="38100"/>
                    </a:moveTo>
                    <a:cubicBezTo>
                      <a:pt x="521970" y="38100"/>
                      <a:pt x="38100" y="521970"/>
                      <a:pt x="38100" y="1116838"/>
                    </a:cubicBezTo>
                    <a:cubicBezTo>
                      <a:pt x="38100" y="1711579"/>
                      <a:pt x="521970" y="2195576"/>
                      <a:pt x="1116838" y="2195576"/>
                    </a:cubicBezTo>
                    <a:lnTo>
                      <a:pt x="7254174" y="2195576"/>
                    </a:lnTo>
                    <a:cubicBezTo>
                      <a:pt x="7848915" y="2195576"/>
                      <a:pt x="8332912" y="1711706"/>
                      <a:pt x="8332912" y="1116838"/>
                    </a:cubicBezTo>
                    <a:cubicBezTo>
                      <a:pt x="8332785" y="521970"/>
                      <a:pt x="7848915" y="38100"/>
                      <a:pt x="7254047" y="38100"/>
                    </a:cubicBezTo>
                    <a:lnTo>
                      <a:pt x="1116838" y="38100"/>
                    </a:lnTo>
                    <a:close/>
                  </a:path>
                </a:pathLst>
              </a:custGeom>
              <a:solidFill>
                <a:srgbClr val="68D6A3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665808" y="472886"/>
              <a:ext cx="7684205" cy="14001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FFFFFF"/>
                  </a:solidFill>
                  <a:latin typeface="Antonio Bold"/>
                </a:rPr>
                <a:t>Idea description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744695" y="1719079"/>
            <a:ext cx="7838056" cy="6791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9"/>
              </a:lnSpc>
            </a:pPr>
            <a:r>
              <a:rPr lang="en-US" sz="2985">
                <a:solidFill>
                  <a:srgbClr val="FFFFFF"/>
                </a:solidFill>
                <a:latin typeface="Open Sauce"/>
              </a:rPr>
              <a:t>It's a </a:t>
            </a:r>
            <a:r>
              <a:rPr lang="en-US" sz="2985">
                <a:solidFill>
                  <a:srgbClr val="FFFFFF"/>
                </a:solidFill>
                <a:latin typeface="Open Sauce Bold"/>
              </a:rPr>
              <a:t>Flask Python web app</a:t>
            </a:r>
            <a:r>
              <a:rPr lang="en-US" sz="2985">
                <a:solidFill>
                  <a:srgbClr val="FFFFFF"/>
                </a:solidFill>
                <a:latin typeface="Open Sauce"/>
              </a:rPr>
              <a:t> designed to simplify data scraping from website and to browse and filter it faster. </a:t>
            </a:r>
          </a:p>
          <a:p>
            <a:pPr algn="just">
              <a:lnSpc>
                <a:spcPts val="4179"/>
              </a:lnSpc>
            </a:pPr>
            <a:r>
              <a:rPr lang="en-US" sz="2985">
                <a:solidFill>
                  <a:srgbClr val="FFFFFF"/>
                </a:solidFill>
                <a:latin typeface="Open Sauce"/>
              </a:rPr>
              <a:t> </a:t>
            </a:r>
          </a:p>
          <a:p>
            <a:pPr algn="just">
              <a:lnSpc>
                <a:spcPts val="4179"/>
              </a:lnSpc>
            </a:pPr>
            <a:r>
              <a:rPr lang="en-US" sz="2985">
                <a:solidFill>
                  <a:srgbClr val="FFFFFF"/>
                </a:solidFill>
                <a:latin typeface="Open Sauce"/>
              </a:rPr>
              <a:t>For scraping data we utilized:</a:t>
            </a:r>
          </a:p>
          <a:p>
            <a:pPr algn="just" marL="644588" indent="-322294" lvl="1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FFFFFF"/>
                </a:solidFill>
                <a:latin typeface="Open Sauce Bold"/>
              </a:rPr>
              <a:t>beautifulsoup4</a:t>
            </a:r>
          </a:p>
          <a:p>
            <a:pPr algn="just" marL="644588" indent="-322294" lvl="1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FFFFFF"/>
                </a:solidFill>
                <a:latin typeface="Open Sauce Bold"/>
              </a:rPr>
              <a:t>selenium</a:t>
            </a:r>
          </a:p>
          <a:p>
            <a:pPr algn="just" marL="644588" indent="-322294" lvl="1">
              <a:lnSpc>
                <a:spcPts val="4179"/>
              </a:lnSpc>
              <a:buFont typeface="Arial"/>
              <a:buChar char="•"/>
            </a:pPr>
            <a:r>
              <a:rPr lang="en-US" sz="2985">
                <a:solidFill>
                  <a:srgbClr val="FFFFFF"/>
                </a:solidFill>
                <a:latin typeface="Open Sauce Bold"/>
              </a:rPr>
              <a:t>scrapy</a:t>
            </a:r>
          </a:p>
          <a:p>
            <a:pPr algn="just">
              <a:lnSpc>
                <a:spcPts val="4179"/>
              </a:lnSpc>
            </a:pPr>
            <a:r>
              <a:rPr lang="en-US" sz="2985">
                <a:solidFill>
                  <a:srgbClr val="FFFFFF"/>
                </a:solidFill>
                <a:latin typeface="Open Sauce"/>
              </a:rPr>
              <a:t>We used </a:t>
            </a:r>
            <a:r>
              <a:rPr lang="en-US" sz="2985">
                <a:solidFill>
                  <a:srgbClr val="FFFFFF"/>
                </a:solidFill>
                <a:latin typeface="Open Sauce Bold"/>
              </a:rPr>
              <a:t>sqlite3</a:t>
            </a:r>
            <a:r>
              <a:rPr lang="en-US" sz="2985">
                <a:solidFill>
                  <a:srgbClr val="FFFFFF"/>
                </a:solidFill>
                <a:latin typeface="Open Sauce"/>
              </a:rPr>
              <a:t> to store the data </a:t>
            </a:r>
          </a:p>
          <a:p>
            <a:pPr algn="just">
              <a:lnSpc>
                <a:spcPts val="4179"/>
              </a:lnSpc>
            </a:pPr>
            <a:r>
              <a:rPr lang="en-US" sz="2985">
                <a:solidFill>
                  <a:srgbClr val="FFFFFF"/>
                </a:solidFill>
                <a:latin typeface="Open Sauce"/>
              </a:rPr>
              <a:t>and </a:t>
            </a:r>
            <a:r>
              <a:rPr lang="en-US" sz="2985">
                <a:solidFill>
                  <a:srgbClr val="FFFFFF"/>
                </a:solidFill>
                <a:latin typeface="Open Sauce Bold"/>
              </a:rPr>
              <a:t>re, lamda</a:t>
            </a:r>
            <a:r>
              <a:rPr lang="en-US" sz="2985">
                <a:solidFill>
                  <a:srgbClr val="FFFFFF"/>
                </a:solidFill>
                <a:latin typeface="Open Sauce"/>
              </a:rPr>
              <a:t> to filter it.</a:t>
            </a:r>
          </a:p>
          <a:p>
            <a:pPr algn="just">
              <a:lnSpc>
                <a:spcPts val="4179"/>
              </a:lnSpc>
            </a:pPr>
          </a:p>
          <a:p>
            <a:pPr algn="just">
              <a:lnSpc>
                <a:spcPts val="4179"/>
              </a:lnSpc>
            </a:pPr>
            <a:r>
              <a:rPr lang="en-US" sz="2985">
                <a:solidFill>
                  <a:srgbClr val="FFFFFF"/>
                </a:solidFill>
                <a:latin typeface="Open Sauce"/>
              </a:rPr>
              <a:t>Our primary focus is on gathering information about movies and TV shows.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A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4491" y="0"/>
            <a:ext cx="14994330" cy="10287000"/>
          </a:xfrm>
          <a:custGeom>
            <a:avLst/>
            <a:gdLst/>
            <a:ahLst/>
            <a:cxnLst/>
            <a:rect r="r" b="b" t="t" l="l"/>
            <a:pathLst>
              <a:path h="10287000" w="14994330">
                <a:moveTo>
                  <a:pt x="0" y="0"/>
                </a:moveTo>
                <a:lnTo>
                  <a:pt x="14994330" y="0"/>
                </a:lnTo>
                <a:lnTo>
                  <a:pt x="149943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32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81375" y="-99060"/>
            <a:ext cx="2656522" cy="1078230"/>
            <a:chOff x="0" y="0"/>
            <a:chExt cx="3542030" cy="14376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24130" y="5080"/>
              <a:ext cx="3468370" cy="1394460"/>
            </a:xfrm>
            <a:custGeom>
              <a:avLst/>
              <a:gdLst/>
              <a:ahLst/>
              <a:cxnLst/>
              <a:rect r="r" b="b" t="t" l="l"/>
              <a:pathLst>
                <a:path h="1394460" w="3468370">
                  <a:moveTo>
                    <a:pt x="676910" y="369570"/>
                  </a:moveTo>
                  <a:cubicBezTo>
                    <a:pt x="287020" y="530860"/>
                    <a:pt x="266700" y="539750"/>
                    <a:pt x="241300" y="558800"/>
                  </a:cubicBezTo>
                  <a:cubicBezTo>
                    <a:pt x="215900" y="576580"/>
                    <a:pt x="180340" y="596900"/>
                    <a:pt x="172720" y="622300"/>
                  </a:cubicBezTo>
                  <a:cubicBezTo>
                    <a:pt x="163830" y="647700"/>
                    <a:pt x="182880" y="670560"/>
                    <a:pt x="186690" y="707390"/>
                  </a:cubicBezTo>
                  <a:cubicBezTo>
                    <a:pt x="191770" y="773430"/>
                    <a:pt x="177800" y="915670"/>
                    <a:pt x="189230" y="988060"/>
                  </a:cubicBezTo>
                  <a:cubicBezTo>
                    <a:pt x="195580" y="1035050"/>
                    <a:pt x="204470" y="1074420"/>
                    <a:pt x="223520" y="1102360"/>
                  </a:cubicBezTo>
                  <a:cubicBezTo>
                    <a:pt x="240030" y="1125220"/>
                    <a:pt x="265430" y="1137920"/>
                    <a:pt x="290830" y="1151890"/>
                  </a:cubicBezTo>
                  <a:cubicBezTo>
                    <a:pt x="317500" y="1165860"/>
                    <a:pt x="349250" y="1177290"/>
                    <a:pt x="379730" y="1187450"/>
                  </a:cubicBezTo>
                  <a:cubicBezTo>
                    <a:pt x="408940" y="1196340"/>
                    <a:pt x="425450" y="1205230"/>
                    <a:pt x="467360" y="1210310"/>
                  </a:cubicBezTo>
                  <a:cubicBezTo>
                    <a:pt x="567690" y="1223010"/>
                    <a:pt x="795020" y="1221740"/>
                    <a:pt x="986790" y="1212850"/>
                  </a:cubicBezTo>
                  <a:cubicBezTo>
                    <a:pt x="1230630" y="1201420"/>
                    <a:pt x="1588770" y="1158240"/>
                    <a:pt x="1811020" y="1130300"/>
                  </a:cubicBezTo>
                  <a:cubicBezTo>
                    <a:pt x="1963420" y="1109980"/>
                    <a:pt x="2061210" y="1083310"/>
                    <a:pt x="2195830" y="1070610"/>
                  </a:cubicBezTo>
                  <a:cubicBezTo>
                    <a:pt x="2341880" y="1056640"/>
                    <a:pt x="2515870" y="1074420"/>
                    <a:pt x="2655570" y="1055370"/>
                  </a:cubicBezTo>
                  <a:cubicBezTo>
                    <a:pt x="2774950" y="1038860"/>
                    <a:pt x="2907030" y="1005840"/>
                    <a:pt x="2985770" y="976630"/>
                  </a:cubicBezTo>
                  <a:cubicBezTo>
                    <a:pt x="3034030" y="958850"/>
                    <a:pt x="3056890" y="944880"/>
                    <a:pt x="3094990" y="919480"/>
                  </a:cubicBezTo>
                  <a:cubicBezTo>
                    <a:pt x="3144520" y="886460"/>
                    <a:pt x="3220720" y="830580"/>
                    <a:pt x="3253740" y="784860"/>
                  </a:cubicBezTo>
                  <a:cubicBezTo>
                    <a:pt x="3277870" y="750570"/>
                    <a:pt x="3291840" y="718820"/>
                    <a:pt x="3295650" y="680720"/>
                  </a:cubicBezTo>
                  <a:cubicBezTo>
                    <a:pt x="3302000" y="640080"/>
                    <a:pt x="3290570" y="591820"/>
                    <a:pt x="3276600" y="544830"/>
                  </a:cubicBezTo>
                  <a:cubicBezTo>
                    <a:pt x="3260090" y="487680"/>
                    <a:pt x="3220720" y="412750"/>
                    <a:pt x="3192780" y="367030"/>
                  </a:cubicBezTo>
                  <a:cubicBezTo>
                    <a:pt x="3175000" y="335280"/>
                    <a:pt x="3162300" y="309880"/>
                    <a:pt x="3138170" y="290830"/>
                  </a:cubicBezTo>
                  <a:cubicBezTo>
                    <a:pt x="3112770" y="271780"/>
                    <a:pt x="3074670" y="261620"/>
                    <a:pt x="3042920" y="252730"/>
                  </a:cubicBezTo>
                  <a:cubicBezTo>
                    <a:pt x="3012440" y="243840"/>
                    <a:pt x="2994660" y="240030"/>
                    <a:pt x="2950210" y="236220"/>
                  </a:cubicBezTo>
                  <a:cubicBezTo>
                    <a:pt x="2833370" y="224790"/>
                    <a:pt x="2473960" y="240030"/>
                    <a:pt x="2316480" y="231140"/>
                  </a:cubicBezTo>
                  <a:cubicBezTo>
                    <a:pt x="2219960" y="226060"/>
                    <a:pt x="2184400" y="213360"/>
                    <a:pt x="2086610" y="209550"/>
                  </a:cubicBezTo>
                  <a:cubicBezTo>
                    <a:pt x="1915160" y="200660"/>
                    <a:pt x="1582420" y="182880"/>
                    <a:pt x="1375410" y="208280"/>
                  </a:cubicBezTo>
                  <a:cubicBezTo>
                    <a:pt x="1209040" y="228600"/>
                    <a:pt x="1074420" y="300990"/>
                    <a:pt x="934720" y="318770"/>
                  </a:cubicBezTo>
                  <a:cubicBezTo>
                    <a:pt x="812800" y="334010"/>
                    <a:pt x="656590" y="340360"/>
                    <a:pt x="584200" y="322580"/>
                  </a:cubicBezTo>
                  <a:cubicBezTo>
                    <a:pt x="549910" y="313690"/>
                    <a:pt x="525780" y="303530"/>
                    <a:pt x="513080" y="284480"/>
                  </a:cubicBezTo>
                  <a:cubicBezTo>
                    <a:pt x="499110" y="264160"/>
                    <a:pt x="495300" y="224790"/>
                    <a:pt x="504190" y="203200"/>
                  </a:cubicBezTo>
                  <a:cubicBezTo>
                    <a:pt x="513080" y="180340"/>
                    <a:pt x="542290" y="154940"/>
                    <a:pt x="566420" y="149860"/>
                  </a:cubicBezTo>
                  <a:cubicBezTo>
                    <a:pt x="589280" y="144780"/>
                    <a:pt x="627380" y="156210"/>
                    <a:pt x="645160" y="172720"/>
                  </a:cubicBezTo>
                  <a:cubicBezTo>
                    <a:pt x="661670" y="189230"/>
                    <a:pt x="673100" y="227330"/>
                    <a:pt x="670560" y="248920"/>
                  </a:cubicBezTo>
                  <a:cubicBezTo>
                    <a:pt x="669290" y="267970"/>
                    <a:pt x="657860" y="287020"/>
                    <a:pt x="645160" y="298450"/>
                  </a:cubicBezTo>
                  <a:cubicBezTo>
                    <a:pt x="632460" y="311150"/>
                    <a:pt x="612140" y="320040"/>
                    <a:pt x="594360" y="321310"/>
                  </a:cubicBezTo>
                  <a:cubicBezTo>
                    <a:pt x="576580" y="323850"/>
                    <a:pt x="554990" y="318770"/>
                    <a:pt x="539750" y="309880"/>
                  </a:cubicBezTo>
                  <a:cubicBezTo>
                    <a:pt x="524510" y="300990"/>
                    <a:pt x="510540" y="284480"/>
                    <a:pt x="504190" y="267970"/>
                  </a:cubicBezTo>
                  <a:cubicBezTo>
                    <a:pt x="497840" y="251460"/>
                    <a:pt x="494030" y="229870"/>
                    <a:pt x="500380" y="212090"/>
                  </a:cubicBezTo>
                  <a:cubicBezTo>
                    <a:pt x="509270" y="190500"/>
                    <a:pt x="525780" y="166370"/>
                    <a:pt x="557530" y="152400"/>
                  </a:cubicBezTo>
                  <a:cubicBezTo>
                    <a:pt x="621030" y="125730"/>
                    <a:pt x="786130" y="173990"/>
                    <a:pt x="910590" y="160020"/>
                  </a:cubicBezTo>
                  <a:cubicBezTo>
                    <a:pt x="1055370" y="144780"/>
                    <a:pt x="1170940" y="69850"/>
                    <a:pt x="1375410" y="45720"/>
                  </a:cubicBezTo>
                  <a:cubicBezTo>
                    <a:pt x="1753870" y="1270"/>
                    <a:pt x="2736850" y="0"/>
                    <a:pt x="3023870" y="64770"/>
                  </a:cubicBezTo>
                  <a:cubicBezTo>
                    <a:pt x="3131820" y="88900"/>
                    <a:pt x="3185160" y="123190"/>
                    <a:pt x="3237230" y="162560"/>
                  </a:cubicBezTo>
                  <a:cubicBezTo>
                    <a:pt x="3275330" y="190500"/>
                    <a:pt x="3291840" y="215900"/>
                    <a:pt x="3319780" y="259080"/>
                  </a:cubicBezTo>
                  <a:cubicBezTo>
                    <a:pt x="3361690" y="323850"/>
                    <a:pt x="3425190" y="455930"/>
                    <a:pt x="3448050" y="525780"/>
                  </a:cubicBezTo>
                  <a:cubicBezTo>
                    <a:pt x="3460750" y="567690"/>
                    <a:pt x="3464560" y="594360"/>
                    <a:pt x="3467100" y="628650"/>
                  </a:cubicBezTo>
                  <a:cubicBezTo>
                    <a:pt x="3468370" y="662940"/>
                    <a:pt x="3468370" y="694690"/>
                    <a:pt x="3458210" y="731520"/>
                  </a:cubicBezTo>
                  <a:cubicBezTo>
                    <a:pt x="3446780" y="779780"/>
                    <a:pt x="3423920" y="844550"/>
                    <a:pt x="3387090" y="891540"/>
                  </a:cubicBezTo>
                  <a:cubicBezTo>
                    <a:pt x="3348990" y="944880"/>
                    <a:pt x="3280410" y="989330"/>
                    <a:pt x="3225800" y="1028700"/>
                  </a:cubicBezTo>
                  <a:cubicBezTo>
                    <a:pt x="3177540" y="1064260"/>
                    <a:pt x="3143250" y="1093470"/>
                    <a:pt x="3081020" y="1120140"/>
                  </a:cubicBezTo>
                  <a:cubicBezTo>
                    <a:pt x="2988310" y="1159510"/>
                    <a:pt x="2804160" y="1193800"/>
                    <a:pt x="2710180" y="1210310"/>
                  </a:cubicBezTo>
                  <a:cubicBezTo>
                    <a:pt x="2654300" y="1220470"/>
                    <a:pt x="2632710" y="1221740"/>
                    <a:pt x="2575560" y="1225550"/>
                  </a:cubicBezTo>
                  <a:cubicBezTo>
                    <a:pt x="2473960" y="1233170"/>
                    <a:pt x="2326640" y="1221740"/>
                    <a:pt x="2150110" y="1234440"/>
                  </a:cubicBezTo>
                  <a:cubicBezTo>
                    <a:pt x="1858010" y="1256030"/>
                    <a:pt x="1300480" y="1362710"/>
                    <a:pt x="986790" y="1381760"/>
                  </a:cubicBezTo>
                  <a:cubicBezTo>
                    <a:pt x="775970" y="1394460"/>
                    <a:pt x="566420" y="1389380"/>
                    <a:pt x="455930" y="1379220"/>
                  </a:cubicBezTo>
                  <a:cubicBezTo>
                    <a:pt x="405130" y="1374140"/>
                    <a:pt x="387350" y="1372870"/>
                    <a:pt x="345440" y="1358900"/>
                  </a:cubicBezTo>
                  <a:cubicBezTo>
                    <a:pt x="287020" y="1338580"/>
                    <a:pt x="186690" y="1295400"/>
                    <a:pt x="139700" y="1252220"/>
                  </a:cubicBezTo>
                  <a:cubicBezTo>
                    <a:pt x="104140" y="1221740"/>
                    <a:pt x="87630" y="1183640"/>
                    <a:pt x="68580" y="1146810"/>
                  </a:cubicBezTo>
                  <a:cubicBezTo>
                    <a:pt x="50800" y="1112520"/>
                    <a:pt x="35560" y="1090930"/>
                    <a:pt x="26670" y="1042670"/>
                  </a:cubicBezTo>
                  <a:cubicBezTo>
                    <a:pt x="10160" y="944880"/>
                    <a:pt x="0" y="688340"/>
                    <a:pt x="40640" y="582930"/>
                  </a:cubicBezTo>
                  <a:cubicBezTo>
                    <a:pt x="66040" y="515620"/>
                    <a:pt x="101600" y="485140"/>
                    <a:pt x="161290" y="439420"/>
                  </a:cubicBezTo>
                  <a:cubicBezTo>
                    <a:pt x="260350" y="364490"/>
                    <a:pt x="535940" y="243840"/>
                    <a:pt x="623570" y="231140"/>
                  </a:cubicBezTo>
                  <a:cubicBezTo>
                    <a:pt x="655320" y="226060"/>
                    <a:pt x="675640" y="228600"/>
                    <a:pt x="692150" y="238760"/>
                  </a:cubicBezTo>
                  <a:cubicBezTo>
                    <a:pt x="707390" y="247650"/>
                    <a:pt x="718820" y="266700"/>
                    <a:pt x="722630" y="281940"/>
                  </a:cubicBezTo>
                  <a:cubicBezTo>
                    <a:pt x="726440" y="298450"/>
                    <a:pt x="723900" y="320040"/>
                    <a:pt x="716280" y="335280"/>
                  </a:cubicBezTo>
                  <a:cubicBezTo>
                    <a:pt x="708660" y="349250"/>
                    <a:pt x="676910" y="369570"/>
                    <a:pt x="676910" y="3695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A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657629" y="525415"/>
            <a:ext cx="91440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F1EEEE"/>
                </a:solidFill>
                <a:latin typeface="Antonio Bold"/>
              </a:rPr>
              <a:t>App Usage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706263" y="1660610"/>
            <a:ext cx="72412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1EEEE"/>
                </a:solidFill>
                <a:latin typeface="Open Sans"/>
              </a:rPr>
              <a:t>Choose a type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16027" y="3463560"/>
            <a:ext cx="15855945" cy="5632228"/>
          </a:xfrm>
          <a:custGeom>
            <a:avLst/>
            <a:gdLst/>
            <a:ahLst/>
            <a:cxnLst/>
            <a:rect r="r" b="b" t="t" l="l"/>
            <a:pathLst>
              <a:path h="5632228" w="15855945">
                <a:moveTo>
                  <a:pt x="0" y="0"/>
                </a:moveTo>
                <a:lnTo>
                  <a:pt x="15855946" y="0"/>
                </a:lnTo>
                <a:lnTo>
                  <a:pt x="15855946" y="5632227"/>
                </a:lnTo>
                <a:lnTo>
                  <a:pt x="0" y="5632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92035" y="515890"/>
            <a:ext cx="12419808" cy="2055391"/>
          </a:xfrm>
          <a:custGeom>
            <a:avLst/>
            <a:gdLst/>
            <a:ahLst/>
            <a:cxnLst/>
            <a:rect r="r" b="b" t="t" l="l"/>
            <a:pathLst>
              <a:path h="2055391" w="12419808">
                <a:moveTo>
                  <a:pt x="0" y="0"/>
                </a:moveTo>
                <a:lnTo>
                  <a:pt x="12419808" y="0"/>
                </a:lnTo>
                <a:lnTo>
                  <a:pt x="12419808" y="2055391"/>
                </a:lnTo>
                <a:lnTo>
                  <a:pt x="0" y="2055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A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00969" y="283304"/>
            <a:ext cx="12342204" cy="9720393"/>
          </a:xfrm>
          <a:custGeom>
            <a:avLst/>
            <a:gdLst/>
            <a:ahLst/>
            <a:cxnLst/>
            <a:rect r="r" b="b" t="t" l="l"/>
            <a:pathLst>
              <a:path h="9720393" w="12342204">
                <a:moveTo>
                  <a:pt x="0" y="0"/>
                </a:moveTo>
                <a:lnTo>
                  <a:pt x="12342204" y="0"/>
                </a:lnTo>
                <a:lnTo>
                  <a:pt x="12342204" y="9720392"/>
                </a:lnTo>
                <a:lnTo>
                  <a:pt x="0" y="97203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40292" y="6577012"/>
            <a:ext cx="2934652" cy="3732847"/>
            <a:chOff x="0" y="0"/>
            <a:chExt cx="3912870" cy="497713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430" y="26670"/>
              <a:ext cx="3877310" cy="4913630"/>
            </a:xfrm>
            <a:custGeom>
              <a:avLst/>
              <a:gdLst/>
              <a:ahLst/>
              <a:cxnLst/>
              <a:rect r="r" b="b" t="t" l="l"/>
              <a:pathLst>
                <a:path h="4913630" w="3877310">
                  <a:moveTo>
                    <a:pt x="1357630" y="205740"/>
                  </a:moveTo>
                  <a:cubicBezTo>
                    <a:pt x="1137920" y="207010"/>
                    <a:pt x="1003300" y="220980"/>
                    <a:pt x="913130" y="238760"/>
                  </a:cubicBezTo>
                  <a:cubicBezTo>
                    <a:pt x="842010" y="254000"/>
                    <a:pt x="783590" y="271780"/>
                    <a:pt x="721360" y="297180"/>
                  </a:cubicBezTo>
                  <a:cubicBezTo>
                    <a:pt x="657860" y="325120"/>
                    <a:pt x="594360" y="359410"/>
                    <a:pt x="534670" y="400050"/>
                  </a:cubicBezTo>
                  <a:cubicBezTo>
                    <a:pt x="471170" y="444500"/>
                    <a:pt x="400050" y="499110"/>
                    <a:pt x="354330" y="556260"/>
                  </a:cubicBezTo>
                  <a:cubicBezTo>
                    <a:pt x="314960" y="605790"/>
                    <a:pt x="293370" y="654050"/>
                    <a:pt x="271780" y="716280"/>
                  </a:cubicBezTo>
                  <a:cubicBezTo>
                    <a:pt x="243840" y="793750"/>
                    <a:pt x="226060" y="875030"/>
                    <a:pt x="213360" y="988060"/>
                  </a:cubicBezTo>
                  <a:cubicBezTo>
                    <a:pt x="191770" y="1174750"/>
                    <a:pt x="200660" y="1461770"/>
                    <a:pt x="199390" y="1736090"/>
                  </a:cubicBezTo>
                  <a:cubicBezTo>
                    <a:pt x="196850" y="2070100"/>
                    <a:pt x="186690" y="2505710"/>
                    <a:pt x="204470" y="2846070"/>
                  </a:cubicBezTo>
                  <a:cubicBezTo>
                    <a:pt x="220980" y="3138170"/>
                    <a:pt x="261620" y="3475990"/>
                    <a:pt x="288290" y="3658870"/>
                  </a:cubicBezTo>
                  <a:cubicBezTo>
                    <a:pt x="300990" y="3752850"/>
                    <a:pt x="306070" y="3789680"/>
                    <a:pt x="327660" y="3869690"/>
                  </a:cubicBezTo>
                  <a:cubicBezTo>
                    <a:pt x="355600" y="3980180"/>
                    <a:pt x="401320" y="4149090"/>
                    <a:pt x="458470" y="4253230"/>
                  </a:cubicBezTo>
                  <a:cubicBezTo>
                    <a:pt x="504190" y="4335780"/>
                    <a:pt x="563880" y="4396740"/>
                    <a:pt x="623570" y="4453890"/>
                  </a:cubicBezTo>
                  <a:cubicBezTo>
                    <a:pt x="678180" y="4507230"/>
                    <a:pt x="746760" y="4555490"/>
                    <a:pt x="800100" y="4588510"/>
                  </a:cubicBezTo>
                  <a:cubicBezTo>
                    <a:pt x="839470" y="4612640"/>
                    <a:pt x="862330" y="4624070"/>
                    <a:pt x="908050" y="4640580"/>
                  </a:cubicBezTo>
                  <a:cubicBezTo>
                    <a:pt x="984250" y="4669790"/>
                    <a:pt x="1096010" y="4706620"/>
                    <a:pt x="1221740" y="4723130"/>
                  </a:cubicBezTo>
                  <a:cubicBezTo>
                    <a:pt x="1403350" y="4747260"/>
                    <a:pt x="1705610" y="4745990"/>
                    <a:pt x="1898650" y="4725670"/>
                  </a:cubicBezTo>
                  <a:cubicBezTo>
                    <a:pt x="2044700" y="4709160"/>
                    <a:pt x="2165350" y="4672330"/>
                    <a:pt x="2282190" y="4641850"/>
                  </a:cubicBezTo>
                  <a:cubicBezTo>
                    <a:pt x="2381250" y="4615180"/>
                    <a:pt x="2454910" y="4598670"/>
                    <a:pt x="2553970" y="4558030"/>
                  </a:cubicBezTo>
                  <a:cubicBezTo>
                    <a:pt x="2686050" y="4504690"/>
                    <a:pt x="2867660" y="4417060"/>
                    <a:pt x="2994660" y="4328160"/>
                  </a:cubicBezTo>
                  <a:cubicBezTo>
                    <a:pt x="3108960" y="4248150"/>
                    <a:pt x="3209290" y="4146550"/>
                    <a:pt x="3291840" y="4058920"/>
                  </a:cubicBezTo>
                  <a:cubicBezTo>
                    <a:pt x="3360420" y="3985260"/>
                    <a:pt x="3416300" y="3914140"/>
                    <a:pt x="3463290" y="3843020"/>
                  </a:cubicBezTo>
                  <a:cubicBezTo>
                    <a:pt x="3503930" y="3780790"/>
                    <a:pt x="3538220" y="3707130"/>
                    <a:pt x="3561080" y="3658870"/>
                  </a:cubicBezTo>
                  <a:cubicBezTo>
                    <a:pt x="3575050" y="3629660"/>
                    <a:pt x="3581400" y="3619500"/>
                    <a:pt x="3592830" y="3586480"/>
                  </a:cubicBezTo>
                  <a:cubicBezTo>
                    <a:pt x="3616960" y="3514090"/>
                    <a:pt x="3657600" y="3384550"/>
                    <a:pt x="3674110" y="3242310"/>
                  </a:cubicBezTo>
                  <a:cubicBezTo>
                    <a:pt x="3700780" y="3017520"/>
                    <a:pt x="3684270" y="2543810"/>
                    <a:pt x="3674110" y="2359660"/>
                  </a:cubicBezTo>
                  <a:cubicBezTo>
                    <a:pt x="3669030" y="2275840"/>
                    <a:pt x="3667760" y="2247900"/>
                    <a:pt x="3653790" y="2176780"/>
                  </a:cubicBezTo>
                  <a:cubicBezTo>
                    <a:pt x="3632200" y="2068830"/>
                    <a:pt x="3561080" y="1873250"/>
                    <a:pt x="3542030" y="1781810"/>
                  </a:cubicBezTo>
                  <a:cubicBezTo>
                    <a:pt x="3533140" y="1733550"/>
                    <a:pt x="3538220" y="1703070"/>
                    <a:pt x="3528060" y="1670050"/>
                  </a:cubicBezTo>
                  <a:cubicBezTo>
                    <a:pt x="3520440" y="1642110"/>
                    <a:pt x="3505200" y="1629410"/>
                    <a:pt x="3492500" y="1593850"/>
                  </a:cubicBezTo>
                  <a:cubicBezTo>
                    <a:pt x="3465830" y="1521460"/>
                    <a:pt x="3431540" y="1347470"/>
                    <a:pt x="3398520" y="1253490"/>
                  </a:cubicBezTo>
                  <a:cubicBezTo>
                    <a:pt x="3373120" y="1181100"/>
                    <a:pt x="3362960" y="1131570"/>
                    <a:pt x="3319780" y="1069340"/>
                  </a:cubicBezTo>
                  <a:cubicBezTo>
                    <a:pt x="3262630" y="982980"/>
                    <a:pt x="3147060" y="886460"/>
                    <a:pt x="3053080" y="798830"/>
                  </a:cubicBezTo>
                  <a:cubicBezTo>
                    <a:pt x="2957830" y="708660"/>
                    <a:pt x="2863850" y="612140"/>
                    <a:pt x="2750820" y="537210"/>
                  </a:cubicBezTo>
                  <a:cubicBezTo>
                    <a:pt x="2631440" y="459740"/>
                    <a:pt x="2462530" y="394970"/>
                    <a:pt x="2352040" y="346710"/>
                  </a:cubicBezTo>
                  <a:cubicBezTo>
                    <a:pt x="2275840" y="313690"/>
                    <a:pt x="2230120" y="290830"/>
                    <a:pt x="2155190" y="269240"/>
                  </a:cubicBezTo>
                  <a:cubicBezTo>
                    <a:pt x="2059940" y="240030"/>
                    <a:pt x="1954530" y="214630"/>
                    <a:pt x="1824990" y="200660"/>
                  </a:cubicBezTo>
                  <a:cubicBezTo>
                    <a:pt x="1642110" y="180340"/>
                    <a:pt x="1253490" y="232410"/>
                    <a:pt x="1156970" y="190500"/>
                  </a:cubicBezTo>
                  <a:cubicBezTo>
                    <a:pt x="1123950" y="175260"/>
                    <a:pt x="1109980" y="153670"/>
                    <a:pt x="1102360" y="132080"/>
                  </a:cubicBezTo>
                  <a:cubicBezTo>
                    <a:pt x="1096010" y="115570"/>
                    <a:pt x="1098550" y="93980"/>
                    <a:pt x="1104900" y="78740"/>
                  </a:cubicBezTo>
                  <a:cubicBezTo>
                    <a:pt x="1111250" y="62230"/>
                    <a:pt x="1123950" y="44450"/>
                    <a:pt x="1140460" y="36830"/>
                  </a:cubicBezTo>
                  <a:cubicBezTo>
                    <a:pt x="1159510" y="26670"/>
                    <a:pt x="1198880" y="24130"/>
                    <a:pt x="1219200" y="31750"/>
                  </a:cubicBezTo>
                  <a:cubicBezTo>
                    <a:pt x="1236980" y="38100"/>
                    <a:pt x="1252220" y="53340"/>
                    <a:pt x="1259840" y="69850"/>
                  </a:cubicBezTo>
                  <a:cubicBezTo>
                    <a:pt x="1267460" y="90170"/>
                    <a:pt x="1270000" y="128270"/>
                    <a:pt x="1258570" y="149860"/>
                  </a:cubicBezTo>
                  <a:cubicBezTo>
                    <a:pt x="1248410" y="170180"/>
                    <a:pt x="1215390" y="190500"/>
                    <a:pt x="1192530" y="194310"/>
                  </a:cubicBezTo>
                  <a:cubicBezTo>
                    <a:pt x="1174750" y="198120"/>
                    <a:pt x="1154430" y="193040"/>
                    <a:pt x="1140460" y="182880"/>
                  </a:cubicBezTo>
                  <a:cubicBezTo>
                    <a:pt x="1121410" y="170180"/>
                    <a:pt x="1102360" y="135890"/>
                    <a:pt x="1098550" y="114300"/>
                  </a:cubicBezTo>
                  <a:cubicBezTo>
                    <a:pt x="1096010" y="96520"/>
                    <a:pt x="1102360" y="76200"/>
                    <a:pt x="1113790" y="62230"/>
                  </a:cubicBezTo>
                  <a:cubicBezTo>
                    <a:pt x="1127760" y="44450"/>
                    <a:pt x="1146810" y="33020"/>
                    <a:pt x="1183640" y="24130"/>
                  </a:cubicBezTo>
                  <a:cubicBezTo>
                    <a:pt x="1287780" y="0"/>
                    <a:pt x="1635760" y="16510"/>
                    <a:pt x="1812290" y="33020"/>
                  </a:cubicBezTo>
                  <a:cubicBezTo>
                    <a:pt x="1941830" y="45720"/>
                    <a:pt x="2045970" y="63500"/>
                    <a:pt x="2146300" y="91440"/>
                  </a:cubicBezTo>
                  <a:cubicBezTo>
                    <a:pt x="2232660" y="114300"/>
                    <a:pt x="2297430" y="143510"/>
                    <a:pt x="2381250" y="177800"/>
                  </a:cubicBezTo>
                  <a:cubicBezTo>
                    <a:pt x="2479040" y="219710"/>
                    <a:pt x="2599690" y="274320"/>
                    <a:pt x="2692400" y="323850"/>
                  </a:cubicBezTo>
                  <a:cubicBezTo>
                    <a:pt x="2772410" y="365760"/>
                    <a:pt x="2860040" y="414020"/>
                    <a:pt x="2909570" y="452120"/>
                  </a:cubicBezTo>
                  <a:cubicBezTo>
                    <a:pt x="2938780" y="474980"/>
                    <a:pt x="2945130" y="492760"/>
                    <a:pt x="2971800" y="516890"/>
                  </a:cubicBezTo>
                  <a:cubicBezTo>
                    <a:pt x="3012440" y="551180"/>
                    <a:pt x="3075940" y="586740"/>
                    <a:pt x="3134360" y="636270"/>
                  </a:cubicBezTo>
                  <a:cubicBezTo>
                    <a:pt x="3211830" y="703580"/>
                    <a:pt x="3336290" y="833120"/>
                    <a:pt x="3387090" y="892810"/>
                  </a:cubicBezTo>
                  <a:cubicBezTo>
                    <a:pt x="3412490" y="922020"/>
                    <a:pt x="3420110" y="930910"/>
                    <a:pt x="3437890" y="961390"/>
                  </a:cubicBezTo>
                  <a:cubicBezTo>
                    <a:pt x="3469640" y="1013460"/>
                    <a:pt x="3525520" y="1118870"/>
                    <a:pt x="3547110" y="1179830"/>
                  </a:cubicBezTo>
                  <a:cubicBezTo>
                    <a:pt x="3561080" y="1219200"/>
                    <a:pt x="3554730" y="1235710"/>
                    <a:pt x="3568700" y="1285240"/>
                  </a:cubicBezTo>
                  <a:cubicBezTo>
                    <a:pt x="3600450" y="1405890"/>
                    <a:pt x="3719830" y="1741170"/>
                    <a:pt x="3765550" y="1905000"/>
                  </a:cubicBezTo>
                  <a:cubicBezTo>
                    <a:pt x="3794760" y="2010410"/>
                    <a:pt x="3818890" y="2099310"/>
                    <a:pt x="3827780" y="2169160"/>
                  </a:cubicBezTo>
                  <a:cubicBezTo>
                    <a:pt x="3834130" y="2213610"/>
                    <a:pt x="3826510" y="2246630"/>
                    <a:pt x="3831590" y="2279650"/>
                  </a:cubicBezTo>
                  <a:cubicBezTo>
                    <a:pt x="3835400" y="2307590"/>
                    <a:pt x="3845560" y="2316480"/>
                    <a:pt x="3850640" y="2355850"/>
                  </a:cubicBezTo>
                  <a:cubicBezTo>
                    <a:pt x="3867150" y="2491740"/>
                    <a:pt x="3877310" y="3026410"/>
                    <a:pt x="3846830" y="3257550"/>
                  </a:cubicBezTo>
                  <a:cubicBezTo>
                    <a:pt x="3827780" y="3407410"/>
                    <a:pt x="3794760" y="3509010"/>
                    <a:pt x="3754120" y="3622040"/>
                  </a:cubicBezTo>
                  <a:cubicBezTo>
                    <a:pt x="3716020" y="3726180"/>
                    <a:pt x="3667760" y="3823970"/>
                    <a:pt x="3616960" y="3911600"/>
                  </a:cubicBezTo>
                  <a:cubicBezTo>
                    <a:pt x="3569970" y="3991610"/>
                    <a:pt x="3521710" y="4057650"/>
                    <a:pt x="3462020" y="4130040"/>
                  </a:cubicBezTo>
                  <a:cubicBezTo>
                    <a:pt x="3393440" y="4210050"/>
                    <a:pt x="3296920" y="4304030"/>
                    <a:pt x="3225800" y="4368800"/>
                  </a:cubicBezTo>
                  <a:cubicBezTo>
                    <a:pt x="3172460" y="4415790"/>
                    <a:pt x="3136900" y="4446270"/>
                    <a:pt x="3077210" y="4484370"/>
                  </a:cubicBezTo>
                  <a:cubicBezTo>
                    <a:pt x="2999740" y="4535170"/>
                    <a:pt x="2881630" y="4593590"/>
                    <a:pt x="2794000" y="4636770"/>
                  </a:cubicBezTo>
                  <a:cubicBezTo>
                    <a:pt x="2720340" y="4672330"/>
                    <a:pt x="2656840" y="4700270"/>
                    <a:pt x="2588260" y="4725670"/>
                  </a:cubicBezTo>
                  <a:cubicBezTo>
                    <a:pt x="2522220" y="4751070"/>
                    <a:pt x="2471420" y="4768850"/>
                    <a:pt x="2391410" y="4790440"/>
                  </a:cubicBezTo>
                  <a:cubicBezTo>
                    <a:pt x="2264410" y="4824730"/>
                    <a:pt x="2059940" y="4880610"/>
                    <a:pt x="1901190" y="4898390"/>
                  </a:cubicBezTo>
                  <a:cubicBezTo>
                    <a:pt x="1753870" y="4913630"/>
                    <a:pt x="1597660" y="4899660"/>
                    <a:pt x="1469390" y="4898390"/>
                  </a:cubicBezTo>
                  <a:cubicBezTo>
                    <a:pt x="1366520" y="4897120"/>
                    <a:pt x="1278890" y="4903470"/>
                    <a:pt x="1189990" y="4892040"/>
                  </a:cubicBezTo>
                  <a:cubicBezTo>
                    <a:pt x="1106170" y="4881880"/>
                    <a:pt x="1024890" y="4860290"/>
                    <a:pt x="951230" y="4836160"/>
                  </a:cubicBezTo>
                  <a:cubicBezTo>
                    <a:pt x="885190" y="4815840"/>
                    <a:pt x="831850" y="4796790"/>
                    <a:pt x="768350" y="4762500"/>
                  </a:cubicBezTo>
                  <a:cubicBezTo>
                    <a:pt x="689610" y="4721860"/>
                    <a:pt x="594360" y="4663440"/>
                    <a:pt x="521970" y="4594860"/>
                  </a:cubicBezTo>
                  <a:cubicBezTo>
                    <a:pt x="447040" y="4525010"/>
                    <a:pt x="379730" y="4439920"/>
                    <a:pt x="327660" y="4348480"/>
                  </a:cubicBezTo>
                  <a:cubicBezTo>
                    <a:pt x="274320" y="4254500"/>
                    <a:pt x="241300" y="4138930"/>
                    <a:pt x="210820" y="4036060"/>
                  </a:cubicBezTo>
                  <a:cubicBezTo>
                    <a:pt x="180340" y="3937000"/>
                    <a:pt x="163830" y="3865880"/>
                    <a:pt x="142240" y="3740150"/>
                  </a:cubicBezTo>
                  <a:cubicBezTo>
                    <a:pt x="105410" y="3522980"/>
                    <a:pt x="59690" y="3196590"/>
                    <a:pt x="39370" y="2846070"/>
                  </a:cubicBezTo>
                  <a:cubicBezTo>
                    <a:pt x="11430" y="2346960"/>
                    <a:pt x="0" y="1410970"/>
                    <a:pt x="44450" y="1024890"/>
                  </a:cubicBezTo>
                  <a:cubicBezTo>
                    <a:pt x="64770" y="842010"/>
                    <a:pt x="88900" y="735330"/>
                    <a:pt x="134620" y="626110"/>
                  </a:cubicBezTo>
                  <a:cubicBezTo>
                    <a:pt x="171450" y="537210"/>
                    <a:pt x="214630" y="471170"/>
                    <a:pt x="275590" y="406400"/>
                  </a:cubicBezTo>
                  <a:cubicBezTo>
                    <a:pt x="342900" y="335280"/>
                    <a:pt x="447040" y="269240"/>
                    <a:pt x="528320" y="222250"/>
                  </a:cubicBezTo>
                  <a:cubicBezTo>
                    <a:pt x="596900" y="185420"/>
                    <a:pt x="661670" y="161290"/>
                    <a:pt x="726440" y="139700"/>
                  </a:cubicBezTo>
                  <a:cubicBezTo>
                    <a:pt x="786130" y="120650"/>
                    <a:pt x="829310" y="110490"/>
                    <a:pt x="902970" y="99060"/>
                  </a:cubicBezTo>
                  <a:cubicBezTo>
                    <a:pt x="1018540" y="80010"/>
                    <a:pt x="1282700" y="46990"/>
                    <a:pt x="1357630" y="57150"/>
                  </a:cubicBezTo>
                  <a:cubicBezTo>
                    <a:pt x="1383030" y="59690"/>
                    <a:pt x="1394460" y="64770"/>
                    <a:pt x="1407160" y="74930"/>
                  </a:cubicBezTo>
                  <a:cubicBezTo>
                    <a:pt x="1418590" y="86360"/>
                    <a:pt x="1430020" y="105410"/>
                    <a:pt x="1431290" y="121920"/>
                  </a:cubicBezTo>
                  <a:cubicBezTo>
                    <a:pt x="1433830" y="138430"/>
                    <a:pt x="1430020" y="160020"/>
                    <a:pt x="1418590" y="173990"/>
                  </a:cubicBezTo>
                  <a:cubicBezTo>
                    <a:pt x="1407160" y="189230"/>
                    <a:pt x="1357630" y="205740"/>
                    <a:pt x="1357630" y="20574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A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7464" y="6124977"/>
            <a:ext cx="14180946" cy="3767122"/>
          </a:xfrm>
          <a:custGeom>
            <a:avLst/>
            <a:gdLst/>
            <a:ahLst/>
            <a:cxnLst/>
            <a:rect r="r" b="b" t="t" l="l"/>
            <a:pathLst>
              <a:path h="3767122" w="14180946">
                <a:moveTo>
                  <a:pt x="0" y="0"/>
                </a:moveTo>
                <a:lnTo>
                  <a:pt x="14180946" y="0"/>
                </a:lnTo>
                <a:lnTo>
                  <a:pt x="14180946" y="3767122"/>
                </a:lnTo>
                <a:lnTo>
                  <a:pt x="0" y="3767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56926" y="390030"/>
            <a:ext cx="11165315" cy="5336798"/>
          </a:xfrm>
          <a:custGeom>
            <a:avLst/>
            <a:gdLst/>
            <a:ahLst/>
            <a:cxnLst/>
            <a:rect r="r" b="b" t="t" l="l"/>
            <a:pathLst>
              <a:path h="5336798" w="11165315">
                <a:moveTo>
                  <a:pt x="0" y="0"/>
                </a:moveTo>
                <a:lnTo>
                  <a:pt x="11165315" y="0"/>
                </a:lnTo>
                <a:lnTo>
                  <a:pt x="11165315" y="5336798"/>
                </a:lnTo>
                <a:lnTo>
                  <a:pt x="0" y="5336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543870" y="1748410"/>
            <a:ext cx="91440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F1EEEE"/>
                </a:solidFill>
                <a:latin typeface="Antonio Bold"/>
              </a:rPr>
              <a:t>App Usage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592504" y="2883605"/>
            <a:ext cx="72412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1EEEE"/>
                </a:solidFill>
                <a:latin typeface="Open Sans"/>
              </a:rPr>
              <a:t>Choose a genre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A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96550" y="1496059"/>
            <a:ext cx="9752759" cy="3281409"/>
          </a:xfrm>
          <a:custGeom>
            <a:avLst/>
            <a:gdLst/>
            <a:ahLst/>
            <a:cxnLst/>
            <a:rect r="r" b="b" t="t" l="l"/>
            <a:pathLst>
              <a:path h="3281409" w="9752759">
                <a:moveTo>
                  <a:pt x="0" y="0"/>
                </a:moveTo>
                <a:lnTo>
                  <a:pt x="9752759" y="0"/>
                </a:lnTo>
                <a:lnTo>
                  <a:pt x="9752759" y="3281409"/>
                </a:lnTo>
                <a:lnTo>
                  <a:pt x="0" y="3281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96550" y="6064421"/>
            <a:ext cx="9752759" cy="2387798"/>
          </a:xfrm>
          <a:custGeom>
            <a:avLst/>
            <a:gdLst/>
            <a:ahLst/>
            <a:cxnLst/>
            <a:rect r="r" b="b" t="t" l="l"/>
            <a:pathLst>
              <a:path h="2387798" w="9752759">
                <a:moveTo>
                  <a:pt x="0" y="0"/>
                </a:moveTo>
                <a:lnTo>
                  <a:pt x="9752759" y="0"/>
                </a:lnTo>
                <a:lnTo>
                  <a:pt x="9752759" y="2387798"/>
                </a:lnTo>
                <a:lnTo>
                  <a:pt x="0" y="2387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365106" y="448309"/>
            <a:ext cx="91440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F1EEEE"/>
                </a:solidFill>
                <a:latin typeface="Antonio Bold"/>
              </a:rPr>
              <a:t>App Usage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413740" y="1583505"/>
            <a:ext cx="72412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1EEEE"/>
                </a:solidFill>
                <a:latin typeface="Open Sans"/>
              </a:rPr>
              <a:t>Scraping main data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7750" y="2521082"/>
            <a:ext cx="7838056" cy="626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79"/>
              </a:lnSpc>
            </a:pPr>
            <a:r>
              <a:rPr lang="en-US" sz="2985">
                <a:solidFill>
                  <a:srgbClr val="FFFFFF"/>
                </a:solidFill>
                <a:latin typeface="Open Sauce"/>
              </a:rPr>
              <a:t>Movie/TV Series data is scrapped using scrapy and selenium.</a:t>
            </a:r>
          </a:p>
          <a:p>
            <a:pPr algn="just">
              <a:lnSpc>
                <a:spcPts val="4179"/>
              </a:lnSpc>
            </a:pPr>
          </a:p>
          <a:p>
            <a:pPr algn="just">
              <a:lnSpc>
                <a:spcPts val="4179"/>
              </a:lnSpc>
            </a:pPr>
            <a:r>
              <a:rPr lang="en-US" sz="2985">
                <a:solidFill>
                  <a:srgbClr val="FFFFFF"/>
                </a:solidFill>
                <a:latin typeface="Open Sauce"/>
              </a:rPr>
              <a:t>Selenium is used to navigate the main page and load dynamic content.</a:t>
            </a:r>
          </a:p>
          <a:p>
            <a:pPr algn="just">
              <a:lnSpc>
                <a:spcPts val="4179"/>
              </a:lnSpc>
            </a:pPr>
          </a:p>
          <a:p>
            <a:pPr algn="just">
              <a:lnSpc>
                <a:spcPts val="4179"/>
              </a:lnSpc>
            </a:pPr>
            <a:r>
              <a:rPr lang="en-US" sz="2985">
                <a:solidFill>
                  <a:srgbClr val="FFFFFF"/>
                </a:solidFill>
                <a:latin typeface="Open Sauce"/>
              </a:rPr>
              <a:t>We collect 20 links per ‘page’ using parse() method.</a:t>
            </a:r>
          </a:p>
          <a:p>
            <a:pPr algn="just">
              <a:lnSpc>
                <a:spcPts val="4179"/>
              </a:lnSpc>
            </a:pPr>
          </a:p>
          <a:p>
            <a:pPr algn="just">
              <a:lnSpc>
                <a:spcPts val="4179"/>
              </a:lnSpc>
            </a:pPr>
            <a:r>
              <a:rPr lang="en-US" sz="2985">
                <a:solidFill>
                  <a:srgbClr val="FFFFFF"/>
                </a:solidFill>
                <a:latin typeface="Open Sauce"/>
              </a:rPr>
              <a:t>Then we yield scrapy.Response() object with every URL, that callbacks to the parse_page() method.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A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17612" y="438784"/>
            <a:ext cx="5435894" cy="3679682"/>
          </a:xfrm>
          <a:custGeom>
            <a:avLst/>
            <a:gdLst/>
            <a:ahLst/>
            <a:cxnLst/>
            <a:rect r="r" b="b" t="t" l="l"/>
            <a:pathLst>
              <a:path h="3679682" w="5435894">
                <a:moveTo>
                  <a:pt x="0" y="0"/>
                </a:moveTo>
                <a:lnTo>
                  <a:pt x="5435894" y="0"/>
                </a:lnTo>
                <a:lnTo>
                  <a:pt x="5435894" y="3679682"/>
                </a:lnTo>
                <a:lnTo>
                  <a:pt x="0" y="3679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0677" y="6945059"/>
            <a:ext cx="16986647" cy="1742220"/>
          </a:xfrm>
          <a:custGeom>
            <a:avLst/>
            <a:gdLst/>
            <a:ahLst/>
            <a:cxnLst/>
            <a:rect r="r" b="b" t="t" l="l"/>
            <a:pathLst>
              <a:path h="1742220" w="16986647">
                <a:moveTo>
                  <a:pt x="0" y="0"/>
                </a:moveTo>
                <a:lnTo>
                  <a:pt x="16986646" y="0"/>
                </a:lnTo>
                <a:lnTo>
                  <a:pt x="16986646" y="1742221"/>
                </a:lnTo>
                <a:lnTo>
                  <a:pt x="0" y="1742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365106" y="448309"/>
            <a:ext cx="91440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F1EEEE"/>
                </a:solidFill>
                <a:latin typeface="Antonio Bold"/>
              </a:rPr>
              <a:t>App Usage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413740" y="1583505"/>
            <a:ext cx="72412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1EEEE"/>
                </a:solidFill>
                <a:latin typeface="Open Sans"/>
              </a:rPr>
              <a:t>Saving the data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624089"/>
            <a:ext cx="11078124" cy="152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69"/>
              </a:lnSpc>
            </a:pPr>
            <a:r>
              <a:rPr lang="en-US" sz="2192">
                <a:solidFill>
                  <a:srgbClr val="FFFFFF"/>
                </a:solidFill>
                <a:latin typeface="Open Sauce"/>
              </a:rPr>
              <a:t>The parse_page() method collects data from URL using BeautifulSoup and yields MovieItem object containing data of given movie/TV show.</a:t>
            </a:r>
          </a:p>
          <a:p>
            <a:pPr algn="just">
              <a:lnSpc>
                <a:spcPts val="3069"/>
              </a:lnSpc>
            </a:pPr>
          </a:p>
          <a:p>
            <a:pPr algn="just">
              <a:lnSpc>
                <a:spcPts val="3069"/>
              </a:lnSpc>
            </a:pPr>
            <a:r>
              <a:rPr lang="en-US" sz="2192">
                <a:solidFill>
                  <a:srgbClr val="FFFFFF"/>
                </a:solidFill>
                <a:latin typeface="Open Sauce"/>
              </a:rPr>
              <a:t>Next, this data is inserted into an SQL database with the help of scrapy pipeline.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F3A6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22202" y="256551"/>
            <a:ext cx="11687788" cy="3430931"/>
          </a:xfrm>
          <a:custGeom>
            <a:avLst/>
            <a:gdLst/>
            <a:ahLst/>
            <a:cxnLst/>
            <a:rect r="r" b="b" t="t" l="l"/>
            <a:pathLst>
              <a:path h="3430931" w="11687788">
                <a:moveTo>
                  <a:pt x="0" y="0"/>
                </a:moveTo>
                <a:lnTo>
                  <a:pt x="11687788" y="0"/>
                </a:lnTo>
                <a:lnTo>
                  <a:pt x="11687788" y="3430931"/>
                </a:lnTo>
                <a:lnTo>
                  <a:pt x="0" y="3430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3858" y="3839882"/>
            <a:ext cx="13230644" cy="6170171"/>
          </a:xfrm>
          <a:custGeom>
            <a:avLst/>
            <a:gdLst/>
            <a:ahLst/>
            <a:cxnLst/>
            <a:rect r="r" b="b" t="t" l="l"/>
            <a:pathLst>
              <a:path h="6170171" w="13230644">
                <a:moveTo>
                  <a:pt x="0" y="0"/>
                </a:moveTo>
                <a:lnTo>
                  <a:pt x="13230644" y="0"/>
                </a:lnTo>
                <a:lnTo>
                  <a:pt x="13230644" y="6170172"/>
                </a:lnTo>
                <a:lnTo>
                  <a:pt x="0" y="61701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621401" y="402258"/>
            <a:ext cx="91440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sz="6999" spc="-139">
                <a:solidFill>
                  <a:srgbClr val="F1EEEE"/>
                </a:solidFill>
                <a:latin typeface="Antonio Bold"/>
              </a:rPr>
              <a:t>App Usage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670035" y="1537453"/>
            <a:ext cx="72412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1EEEE"/>
                </a:solidFill>
                <a:latin typeface="Open Sans"/>
              </a:rPr>
              <a:t>Browse and filter the data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DAGCajY2P5M</dc:identifier>
  <dcterms:modified xsi:type="dcterms:W3CDTF">2011-08-01T06:04:30Z</dcterms:modified>
  <cp:revision>1</cp:revision>
  <dc:title>Movie / TV Show scraper and browser</dc:title>
</cp:coreProperties>
</file>